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sldIdLst>
    <p:sldId id="258" r:id="rId4"/>
    <p:sldId id="271" r:id="rId5"/>
    <p:sldId id="259" r:id="rId6"/>
    <p:sldId id="261" r:id="rId7"/>
    <p:sldId id="260" r:id="rId8"/>
    <p:sldId id="267" r:id="rId9"/>
    <p:sldId id="266" r:id="rId10"/>
    <p:sldId id="265" r:id="rId11"/>
    <p:sldId id="262" r:id="rId12"/>
    <p:sldId id="264" r:id="rId13"/>
    <p:sldId id="263" r:id="rId14"/>
    <p:sldId id="268" r:id="rId15"/>
    <p:sldId id="269" r:id="rId16"/>
    <p:sldId id="27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1245"/>
    <a:srgbClr val="A926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2" d="100"/>
          <a:sy n="102" d="100"/>
        </p:scale>
        <p:origin x="138"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1.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E7313-CD2F-5378-CCF4-1C353D42EA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96A128CC-B9FC-1D4C-CC6F-020D1F40E1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7697FA8D-2EC9-5EBC-0D32-1F93A25EB302}"/>
              </a:ext>
            </a:extLst>
          </p:cNvPr>
          <p:cNvSpPr>
            <a:spLocks noGrp="1"/>
          </p:cNvSpPr>
          <p:nvPr>
            <p:ph type="dt" sz="half" idx="10"/>
          </p:nvPr>
        </p:nvSpPr>
        <p:spPr/>
        <p:txBody>
          <a:bodyPr/>
          <a:lstStyle/>
          <a:p>
            <a:fld id="{63B4136E-0907-4969-B945-A9D82AC4F557}" type="datetimeFigureOut">
              <a:rPr lang="en-AU" smtClean="0"/>
              <a:t>5/03/2023</a:t>
            </a:fld>
            <a:endParaRPr lang="en-AU"/>
          </a:p>
        </p:txBody>
      </p:sp>
      <p:sp>
        <p:nvSpPr>
          <p:cNvPr id="5" name="Footer Placeholder 4">
            <a:extLst>
              <a:ext uri="{FF2B5EF4-FFF2-40B4-BE49-F238E27FC236}">
                <a16:creationId xmlns:a16="http://schemas.microsoft.com/office/drawing/2014/main" id="{58615F92-D140-2401-09E6-14DD5522027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84879E0-B89E-6DA0-B48C-046BE0E7A92B}"/>
              </a:ext>
            </a:extLst>
          </p:cNvPr>
          <p:cNvSpPr>
            <a:spLocks noGrp="1"/>
          </p:cNvSpPr>
          <p:nvPr>
            <p:ph type="sldNum" sz="quarter" idx="12"/>
          </p:nvPr>
        </p:nvSpPr>
        <p:spPr/>
        <p:txBody>
          <a:bodyPr/>
          <a:lstStyle/>
          <a:p>
            <a:fld id="{8C069F94-CBCE-429D-95EA-B4D960E278CB}" type="slidenum">
              <a:rPr lang="en-AU" smtClean="0"/>
              <a:t>‹#›</a:t>
            </a:fld>
            <a:endParaRPr lang="en-AU"/>
          </a:p>
        </p:txBody>
      </p:sp>
    </p:spTree>
    <p:extLst>
      <p:ext uri="{BB962C8B-B14F-4D97-AF65-F5344CB8AC3E}">
        <p14:creationId xmlns:p14="http://schemas.microsoft.com/office/powerpoint/2010/main" val="598218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967AC-4B55-962F-AD69-E76C635BF366}"/>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DD35010B-B28C-7909-5F57-0C5FE4C5FC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A28D191-4356-EB67-4640-F6D1633D13F7}"/>
              </a:ext>
            </a:extLst>
          </p:cNvPr>
          <p:cNvSpPr>
            <a:spLocks noGrp="1"/>
          </p:cNvSpPr>
          <p:nvPr>
            <p:ph type="dt" sz="half" idx="10"/>
          </p:nvPr>
        </p:nvSpPr>
        <p:spPr/>
        <p:txBody>
          <a:bodyPr/>
          <a:lstStyle/>
          <a:p>
            <a:fld id="{63B4136E-0907-4969-B945-A9D82AC4F557}" type="datetimeFigureOut">
              <a:rPr lang="en-AU" smtClean="0"/>
              <a:t>5/03/2023</a:t>
            </a:fld>
            <a:endParaRPr lang="en-AU"/>
          </a:p>
        </p:txBody>
      </p:sp>
      <p:sp>
        <p:nvSpPr>
          <p:cNvPr id="5" name="Footer Placeholder 4">
            <a:extLst>
              <a:ext uri="{FF2B5EF4-FFF2-40B4-BE49-F238E27FC236}">
                <a16:creationId xmlns:a16="http://schemas.microsoft.com/office/drawing/2014/main" id="{03FF0B1B-5AFA-3828-B269-7FB5D98692D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6591C52-0C8F-65B0-57BC-4646D503FF3D}"/>
              </a:ext>
            </a:extLst>
          </p:cNvPr>
          <p:cNvSpPr>
            <a:spLocks noGrp="1"/>
          </p:cNvSpPr>
          <p:nvPr>
            <p:ph type="sldNum" sz="quarter" idx="12"/>
          </p:nvPr>
        </p:nvSpPr>
        <p:spPr/>
        <p:txBody>
          <a:bodyPr/>
          <a:lstStyle/>
          <a:p>
            <a:fld id="{8C069F94-CBCE-429D-95EA-B4D960E278CB}" type="slidenum">
              <a:rPr lang="en-AU" smtClean="0"/>
              <a:t>‹#›</a:t>
            </a:fld>
            <a:endParaRPr lang="en-AU"/>
          </a:p>
        </p:txBody>
      </p:sp>
    </p:spTree>
    <p:extLst>
      <p:ext uri="{BB962C8B-B14F-4D97-AF65-F5344CB8AC3E}">
        <p14:creationId xmlns:p14="http://schemas.microsoft.com/office/powerpoint/2010/main" val="2676712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E1D3AA-FC4A-72B2-54D9-D33D0FDBB0E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A06046C3-25E7-4D32-45C1-633C83D4FE9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B62A47D-28FA-78E1-4758-64D3CE5E412C}"/>
              </a:ext>
            </a:extLst>
          </p:cNvPr>
          <p:cNvSpPr>
            <a:spLocks noGrp="1"/>
          </p:cNvSpPr>
          <p:nvPr>
            <p:ph type="dt" sz="half" idx="10"/>
          </p:nvPr>
        </p:nvSpPr>
        <p:spPr/>
        <p:txBody>
          <a:bodyPr/>
          <a:lstStyle/>
          <a:p>
            <a:fld id="{63B4136E-0907-4969-B945-A9D82AC4F557}" type="datetimeFigureOut">
              <a:rPr lang="en-AU" smtClean="0"/>
              <a:t>5/03/2023</a:t>
            </a:fld>
            <a:endParaRPr lang="en-AU"/>
          </a:p>
        </p:txBody>
      </p:sp>
      <p:sp>
        <p:nvSpPr>
          <p:cNvPr id="5" name="Footer Placeholder 4">
            <a:extLst>
              <a:ext uri="{FF2B5EF4-FFF2-40B4-BE49-F238E27FC236}">
                <a16:creationId xmlns:a16="http://schemas.microsoft.com/office/drawing/2014/main" id="{FA6A87C9-CCC3-C31D-037E-D056E2B073D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752CCE6-AFF5-971A-1C66-5938A0B68402}"/>
              </a:ext>
            </a:extLst>
          </p:cNvPr>
          <p:cNvSpPr>
            <a:spLocks noGrp="1"/>
          </p:cNvSpPr>
          <p:nvPr>
            <p:ph type="sldNum" sz="quarter" idx="12"/>
          </p:nvPr>
        </p:nvSpPr>
        <p:spPr/>
        <p:txBody>
          <a:bodyPr/>
          <a:lstStyle/>
          <a:p>
            <a:fld id="{8C069F94-CBCE-429D-95EA-B4D960E278CB}" type="slidenum">
              <a:rPr lang="en-AU" smtClean="0"/>
              <a:t>‹#›</a:t>
            </a:fld>
            <a:endParaRPr lang="en-AU"/>
          </a:p>
        </p:txBody>
      </p:sp>
    </p:spTree>
    <p:extLst>
      <p:ext uri="{BB962C8B-B14F-4D97-AF65-F5344CB8AC3E}">
        <p14:creationId xmlns:p14="http://schemas.microsoft.com/office/powerpoint/2010/main" val="3446246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59580-632E-72F7-474F-30C2FFE9B17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A3610735-393D-A2BB-0006-E3954BE0EF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B93F9C4-5C52-25AC-8E2E-AC0532A52B27}"/>
              </a:ext>
            </a:extLst>
          </p:cNvPr>
          <p:cNvSpPr>
            <a:spLocks noGrp="1"/>
          </p:cNvSpPr>
          <p:nvPr>
            <p:ph type="dt" sz="half" idx="10"/>
          </p:nvPr>
        </p:nvSpPr>
        <p:spPr/>
        <p:txBody>
          <a:bodyPr/>
          <a:lstStyle/>
          <a:p>
            <a:fld id="{63B4136E-0907-4969-B945-A9D82AC4F557}" type="datetimeFigureOut">
              <a:rPr lang="en-AU" smtClean="0"/>
              <a:t>5/03/2023</a:t>
            </a:fld>
            <a:endParaRPr lang="en-AU"/>
          </a:p>
        </p:txBody>
      </p:sp>
      <p:sp>
        <p:nvSpPr>
          <p:cNvPr id="5" name="Footer Placeholder 4">
            <a:extLst>
              <a:ext uri="{FF2B5EF4-FFF2-40B4-BE49-F238E27FC236}">
                <a16:creationId xmlns:a16="http://schemas.microsoft.com/office/drawing/2014/main" id="{B819FD11-C816-DE4C-79EF-534B2E8E423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D7FA4B7-0259-791B-69D1-FCC1FC55C14B}"/>
              </a:ext>
            </a:extLst>
          </p:cNvPr>
          <p:cNvSpPr>
            <a:spLocks noGrp="1"/>
          </p:cNvSpPr>
          <p:nvPr>
            <p:ph type="sldNum" sz="quarter" idx="12"/>
          </p:nvPr>
        </p:nvSpPr>
        <p:spPr/>
        <p:txBody>
          <a:bodyPr/>
          <a:lstStyle/>
          <a:p>
            <a:fld id="{8C069F94-CBCE-429D-95EA-B4D960E278CB}" type="slidenum">
              <a:rPr lang="en-AU" smtClean="0"/>
              <a:t>‹#›</a:t>
            </a:fld>
            <a:endParaRPr lang="en-AU"/>
          </a:p>
        </p:txBody>
      </p:sp>
    </p:spTree>
    <p:extLst>
      <p:ext uri="{BB962C8B-B14F-4D97-AF65-F5344CB8AC3E}">
        <p14:creationId xmlns:p14="http://schemas.microsoft.com/office/powerpoint/2010/main" val="3170624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60953-3853-047A-7157-36361DCC00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0B441DC8-A4EE-40DA-DC7D-56832AF7A6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1C83A9-B945-03C2-4B73-1675E0881E3E}"/>
              </a:ext>
            </a:extLst>
          </p:cNvPr>
          <p:cNvSpPr>
            <a:spLocks noGrp="1"/>
          </p:cNvSpPr>
          <p:nvPr>
            <p:ph type="dt" sz="half" idx="10"/>
          </p:nvPr>
        </p:nvSpPr>
        <p:spPr/>
        <p:txBody>
          <a:bodyPr/>
          <a:lstStyle/>
          <a:p>
            <a:fld id="{63B4136E-0907-4969-B945-A9D82AC4F557}" type="datetimeFigureOut">
              <a:rPr lang="en-AU" smtClean="0"/>
              <a:t>5/03/2023</a:t>
            </a:fld>
            <a:endParaRPr lang="en-AU"/>
          </a:p>
        </p:txBody>
      </p:sp>
      <p:sp>
        <p:nvSpPr>
          <p:cNvPr id="5" name="Footer Placeholder 4">
            <a:extLst>
              <a:ext uri="{FF2B5EF4-FFF2-40B4-BE49-F238E27FC236}">
                <a16:creationId xmlns:a16="http://schemas.microsoft.com/office/drawing/2014/main" id="{A40E6C79-765C-B0D4-F6D5-BE15153B32A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3283127-9456-3E24-53D5-D192E5254676}"/>
              </a:ext>
            </a:extLst>
          </p:cNvPr>
          <p:cNvSpPr>
            <a:spLocks noGrp="1"/>
          </p:cNvSpPr>
          <p:nvPr>
            <p:ph type="sldNum" sz="quarter" idx="12"/>
          </p:nvPr>
        </p:nvSpPr>
        <p:spPr/>
        <p:txBody>
          <a:bodyPr/>
          <a:lstStyle/>
          <a:p>
            <a:fld id="{8C069F94-CBCE-429D-95EA-B4D960E278CB}" type="slidenum">
              <a:rPr lang="en-AU" smtClean="0"/>
              <a:t>‹#›</a:t>
            </a:fld>
            <a:endParaRPr lang="en-AU"/>
          </a:p>
        </p:txBody>
      </p:sp>
    </p:spTree>
    <p:extLst>
      <p:ext uri="{BB962C8B-B14F-4D97-AF65-F5344CB8AC3E}">
        <p14:creationId xmlns:p14="http://schemas.microsoft.com/office/powerpoint/2010/main" val="2828062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8D4C9-F484-42EF-8C8D-282F02AEFC3C}"/>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DA4A5787-D244-D26F-2F22-6432D8B33C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67E57588-7711-8363-BE67-76D9370ACF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FE3F4815-5BC6-4299-7245-682CE15AA601}"/>
              </a:ext>
            </a:extLst>
          </p:cNvPr>
          <p:cNvSpPr>
            <a:spLocks noGrp="1"/>
          </p:cNvSpPr>
          <p:nvPr>
            <p:ph type="dt" sz="half" idx="10"/>
          </p:nvPr>
        </p:nvSpPr>
        <p:spPr/>
        <p:txBody>
          <a:bodyPr/>
          <a:lstStyle/>
          <a:p>
            <a:fld id="{63B4136E-0907-4969-B945-A9D82AC4F557}" type="datetimeFigureOut">
              <a:rPr lang="en-AU" smtClean="0"/>
              <a:t>5/03/2023</a:t>
            </a:fld>
            <a:endParaRPr lang="en-AU"/>
          </a:p>
        </p:txBody>
      </p:sp>
      <p:sp>
        <p:nvSpPr>
          <p:cNvPr id="6" name="Footer Placeholder 5">
            <a:extLst>
              <a:ext uri="{FF2B5EF4-FFF2-40B4-BE49-F238E27FC236}">
                <a16:creationId xmlns:a16="http://schemas.microsoft.com/office/drawing/2014/main" id="{CB90EC8F-3AA0-586F-14DA-5202BEFA41B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A3B6245D-4BF8-AF84-E76E-CDB6AF279541}"/>
              </a:ext>
            </a:extLst>
          </p:cNvPr>
          <p:cNvSpPr>
            <a:spLocks noGrp="1"/>
          </p:cNvSpPr>
          <p:nvPr>
            <p:ph type="sldNum" sz="quarter" idx="12"/>
          </p:nvPr>
        </p:nvSpPr>
        <p:spPr/>
        <p:txBody>
          <a:bodyPr/>
          <a:lstStyle/>
          <a:p>
            <a:fld id="{8C069F94-CBCE-429D-95EA-B4D960E278CB}" type="slidenum">
              <a:rPr lang="en-AU" smtClean="0"/>
              <a:t>‹#›</a:t>
            </a:fld>
            <a:endParaRPr lang="en-AU"/>
          </a:p>
        </p:txBody>
      </p:sp>
    </p:spTree>
    <p:extLst>
      <p:ext uri="{BB962C8B-B14F-4D97-AF65-F5344CB8AC3E}">
        <p14:creationId xmlns:p14="http://schemas.microsoft.com/office/powerpoint/2010/main" val="2772611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E49E8-CFB1-2E1E-3AD0-0DD8D6DC78A0}"/>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9CE9AD52-E706-D85C-6479-EA188E2B95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1F898B-35FA-0EA9-7E17-8ACF02EE4D9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7B45C272-C2F0-9B7D-1F51-C8691ED476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7E86B6-6AF8-46BA-06CE-B8E16D945D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AAFBBD10-CAE6-1FDB-75F3-AC15F5BDD243}"/>
              </a:ext>
            </a:extLst>
          </p:cNvPr>
          <p:cNvSpPr>
            <a:spLocks noGrp="1"/>
          </p:cNvSpPr>
          <p:nvPr>
            <p:ph type="dt" sz="half" idx="10"/>
          </p:nvPr>
        </p:nvSpPr>
        <p:spPr/>
        <p:txBody>
          <a:bodyPr/>
          <a:lstStyle/>
          <a:p>
            <a:fld id="{63B4136E-0907-4969-B945-A9D82AC4F557}" type="datetimeFigureOut">
              <a:rPr lang="en-AU" smtClean="0"/>
              <a:t>5/03/2023</a:t>
            </a:fld>
            <a:endParaRPr lang="en-AU"/>
          </a:p>
        </p:txBody>
      </p:sp>
      <p:sp>
        <p:nvSpPr>
          <p:cNvPr id="8" name="Footer Placeholder 7">
            <a:extLst>
              <a:ext uri="{FF2B5EF4-FFF2-40B4-BE49-F238E27FC236}">
                <a16:creationId xmlns:a16="http://schemas.microsoft.com/office/drawing/2014/main" id="{7952111F-CF61-22B0-6AF1-343D247D3160}"/>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3502728E-E2C5-578A-6289-7EC0A27DF1AC}"/>
              </a:ext>
            </a:extLst>
          </p:cNvPr>
          <p:cNvSpPr>
            <a:spLocks noGrp="1"/>
          </p:cNvSpPr>
          <p:nvPr>
            <p:ph type="sldNum" sz="quarter" idx="12"/>
          </p:nvPr>
        </p:nvSpPr>
        <p:spPr/>
        <p:txBody>
          <a:bodyPr/>
          <a:lstStyle/>
          <a:p>
            <a:fld id="{8C069F94-CBCE-429D-95EA-B4D960E278CB}" type="slidenum">
              <a:rPr lang="en-AU" smtClean="0"/>
              <a:t>‹#›</a:t>
            </a:fld>
            <a:endParaRPr lang="en-AU"/>
          </a:p>
        </p:txBody>
      </p:sp>
    </p:spTree>
    <p:extLst>
      <p:ext uri="{BB962C8B-B14F-4D97-AF65-F5344CB8AC3E}">
        <p14:creationId xmlns:p14="http://schemas.microsoft.com/office/powerpoint/2010/main" val="161844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3414F-7D64-F6DF-8D93-7C14CA85C451}"/>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DDDD6D65-9370-9ADF-3FF4-B12F96BD168F}"/>
              </a:ext>
            </a:extLst>
          </p:cNvPr>
          <p:cNvSpPr>
            <a:spLocks noGrp="1"/>
          </p:cNvSpPr>
          <p:nvPr>
            <p:ph type="dt" sz="half" idx="10"/>
          </p:nvPr>
        </p:nvSpPr>
        <p:spPr/>
        <p:txBody>
          <a:bodyPr/>
          <a:lstStyle/>
          <a:p>
            <a:fld id="{63B4136E-0907-4969-B945-A9D82AC4F557}" type="datetimeFigureOut">
              <a:rPr lang="en-AU" smtClean="0"/>
              <a:t>5/03/2023</a:t>
            </a:fld>
            <a:endParaRPr lang="en-AU"/>
          </a:p>
        </p:txBody>
      </p:sp>
      <p:sp>
        <p:nvSpPr>
          <p:cNvPr id="4" name="Footer Placeholder 3">
            <a:extLst>
              <a:ext uri="{FF2B5EF4-FFF2-40B4-BE49-F238E27FC236}">
                <a16:creationId xmlns:a16="http://schemas.microsoft.com/office/drawing/2014/main" id="{0E28E94A-A54E-CE80-DADD-B18F388ED3A1}"/>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D74C03A7-55D3-2AE0-ACB9-4907EB785ABF}"/>
              </a:ext>
            </a:extLst>
          </p:cNvPr>
          <p:cNvSpPr>
            <a:spLocks noGrp="1"/>
          </p:cNvSpPr>
          <p:nvPr>
            <p:ph type="sldNum" sz="quarter" idx="12"/>
          </p:nvPr>
        </p:nvSpPr>
        <p:spPr/>
        <p:txBody>
          <a:bodyPr/>
          <a:lstStyle/>
          <a:p>
            <a:fld id="{8C069F94-CBCE-429D-95EA-B4D960E278CB}" type="slidenum">
              <a:rPr lang="en-AU" smtClean="0"/>
              <a:t>‹#›</a:t>
            </a:fld>
            <a:endParaRPr lang="en-AU"/>
          </a:p>
        </p:txBody>
      </p:sp>
    </p:spTree>
    <p:extLst>
      <p:ext uri="{BB962C8B-B14F-4D97-AF65-F5344CB8AC3E}">
        <p14:creationId xmlns:p14="http://schemas.microsoft.com/office/powerpoint/2010/main" val="4083732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0388F7-FE1B-76A3-6298-BAF73337D949}"/>
              </a:ext>
            </a:extLst>
          </p:cNvPr>
          <p:cNvSpPr>
            <a:spLocks noGrp="1"/>
          </p:cNvSpPr>
          <p:nvPr>
            <p:ph type="dt" sz="half" idx="10"/>
          </p:nvPr>
        </p:nvSpPr>
        <p:spPr/>
        <p:txBody>
          <a:bodyPr/>
          <a:lstStyle/>
          <a:p>
            <a:fld id="{63B4136E-0907-4969-B945-A9D82AC4F557}" type="datetimeFigureOut">
              <a:rPr lang="en-AU" smtClean="0"/>
              <a:t>5/03/2023</a:t>
            </a:fld>
            <a:endParaRPr lang="en-AU"/>
          </a:p>
        </p:txBody>
      </p:sp>
      <p:sp>
        <p:nvSpPr>
          <p:cNvPr id="3" name="Footer Placeholder 2">
            <a:extLst>
              <a:ext uri="{FF2B5EF4-FFF2-40B4-BE49-F238E27FC236}">
                <a16:creationId xmlns:a16="http://schemas.microsoft.com/office/drawing/2014/main" id="{817B57A3-5661-1996-9B15-5FAD7E9DADA4}"/>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DD6183F8-A72E-5A78-C19E-6297E72A6C4B}"/>
              </a:ext>
            </a:extLst>
          </p:cNvPr>
          <p:cNvSpPr>
            <a:spLocks noGrp="1"/>
          </p:cNvSpPr>
          <p:nvPr>
            <p:ph type="sldNum" sz="quarter" idx="12"/>
          </p:nvPr>
        </p:nvSpPr>
        <p:spPr/>
        <p:txBody>
          <a:bodyPr/>
          <a:lstStyle/>
          <a:p>
            <a:fld id="{8C069F94-CBCE-429D-95EA-B4D960E278CB}" type="slidenum">
              <a:rPr lang="en-AU" smtClean="0"/>
              <a:t>‹#›</a:t>
            </a:fld>
            <a:endParaRPr lang="en-AU"/>
          </a:p>
        </p:txBody>
      </p:sp>
    </p:spTree>
    <p:extLst>
      <p:ext uri="{BB962C8B-B14F-4D97-AF65-F5344CB8AC3E}">
        <p14:creationId xmlns:p14="http://schemas.microsoft.com/office/powerpoint/2010/main" val="4171878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D542F-6270-D353-938E-FAB2618759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7452D058-284C-6B0F-99E3-55405D6F1F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59C2FB81-C3C4-D24A-457B-0F64A2BC3D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BF8B17-E907-2E87-3C9B-8CC478C48460}"/>
              </a:ext>
            </a:extLst>
          </p:cNvPr>
          <p:cNvSpPr>
            <a:spLocks noGrp="1"/>
          </p:cNvSpPr>
          <p:nvPr>
            <p:ph type="dt" sz="half" idx="10"/>
          </p:nvPr>
        </p:nvSpPr>
        <p:spPr/>
        <p:txBody>
          <a:bodyPr/>
          <a:lstStyle/>
          <a:p>
            <a:fld id="{63B4136E-0907-4969-B945-A9D82AC4F557}" type="datetimeFigureOut">
              <a:rPr lang="en-AU" smtClean="0"/>
              <a:t>5/03/2023</a:t>
            </a:fld>
            <a:endParaRPr lang="en-AU"/>
          </a:p>
        </p:txBody>
      </p:sp>
      <p:sp>
        <p:nvSpPr>
          <p:cNvPr id="6" name="Footer Placeholder 5">
            <a:extLst>
              <a:ext uri="{FF2B5EF4-FFF2-40B4-BE49-F238E27FC236}">
                <a16:creationId xmlns:a16="http://schemas.microsoft.com/office/drawing/2014/main" id="{0B1C79E9-D8F6-73A9-A85C-746434153360}"/>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6D1AF58-0D6C-78FA-0C9F-719C9583E3AE}"/>
              </a:ext>
            </a:extLst>
          </p:cNvPr>
          <p:cNvSpPr>
            <a:spLocks noGrp="1"/>
          </p:cNvSpPr>
          <p:nvPr>
            <p:ph type="sldNum" sz="quarter" idx="12"/>
          </p:nvPr>
        </p:nvSpPr>
        <p:spPr/>
        <p:txBody>
          <a:bodyPr/>
          <a:lstStyle/>
          <a:p>
            <a:fld id="{8C069F94-CBCE-429D-95EA-B4D960E278CB}" type="slidenum">
              <a:rPr lang="en-AU" smtClean="0"/>
              <a:t>‹#›</a:t>
            </a:fld>
            <a:endParaRPr lang="en-AU"/>
          </a:p>
        </p:txBody>
      </p:sp>
    </p:spTree>
    <p:extLst>
      <p:ext uri="{BB962C8B-B14F-4D97-AF65-F5344CB8AC3E}">
        <p14:creationId xmlns:p14="http://schemas.microsoft.com/office/powerpoint/2010/main" val="1896924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3F501-8B84-0A7C-C237-73C499A92B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1C02F8FC-0CF9-0301-943F-5ABE5F8090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4E245404-8DEE-D86A-A04B-34CA65C30D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CE8CB0-789C-04EA-8B48-879E8E8F16FE}"/>
              </a:ext>
            </a:extLst>
          </p:cNvPr>
          <p:cNvSpPr>
            <a:spLocks noGrp="1"/>
          </p:cNvSpPr>
          <p:nvPr>
            <p:ph type="dt" sz="half" idx="10"/>
          </p:nvPr>
        </p:nvSpPr>
        <p:spPr/>
        <p:txBody>
          <a:bodyPr/>
          <a:lstStyle/>
          <a:p>
            <a:fld id="{63B4136E-0907-4969-B945-A9D82AC4F557}" type="datetimeFigureOut">
              <a:rPr lang="en-AU" smtClean="0"/>
              <a:t>5/03/2023</a:t>
            </a:fld>
            <a:endParaRPr lang="en-AU"/>
          </a:p>
        </p:txBody>
      </p:sp>
      <p:sp>
        <p:nvSpPr>
          <p:cNvPr id="6" name="Footer Placeholder 5">
            <a:extLst>
              <a:ext uri="{FF2B5EF4-FFF2-40B4-BE49-F238E27FC236}">
                <a16:creationId xmlns:a16="http://schemas.microsoft.com/office/drawing/2014/main" id="{629FB6EC-AFCC-B87B-FDC6-C1F4B4F36A7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536A2533-25A5-2BE3-52C1-50DF5F62334E}"/>
              </a:ext>
            </a:extLst>
          </p:cNvPr>
          <p:cNvSpPr>
            <a:spLocks noGrp="1"/>
          </p:cNvSpPr>
          <p:nvPr>
            <p:ph type="sldNum" sz="quarter" idx="12"/>
          </p:nvPr>
        </p:nvSpPr>
        <p:spPr/>
        <p:txBody>
          <a:bodyPr/>
          <a:lstStyle/>
          <a:p>
            <a:fld id="{8C069F94-CBCE-429D-95EA-B4D960E278CB}" type="slidenum">
              <a:rPr lang="en-AU" smtClean="0"/>
              <a:t>‹#›</a:t>
            </a:fld>
            <a:endParaRPr lang="en-AU"/>
          </a:p>
        </p:txBody>
      </p:sp>
    </p:spTree>
    <p:extLst>
      <p:ext uri="{BB962C8B-B14F-4D97-AF65-F5344CB8AC3E}">
        <p14:creationId xmlns:p14="http://schemas.microsoft.com/office/powerpoint/2010/main" val="70564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380392-C406-0CCF-5277-24B0702912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F3F6F7A8-4A45-EC67-87C7-CB2FA9775F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68B6B00-0BEF-E052-408A-9974F10647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B4136E-0907-4969-B945-A9D82AC4F557}" type="datetimeFigureOut">
              <a:rPr lang="en-AU" smtClean="0"/>
              <a:t>5/03/2023</a:t>
            </a:fld>
            <a:endParaRPr lang="en-AU"/>
          </a:p>
        </p:txBody>
      </p:sp>
      <p:sp>
        <p:nvSpPr>
          <p:cNvPr id="5" name="Footer Placeholder 4">
            <a:extLst>
              <a:ext uri="{FF2B5EF4-FFF2-40B4-BE49-F238E27FC236}">
                <a16:creationId xmlns:a16="http://schemas.microsoft.com/office/drawing/2014/main" id="{792A6B89-DECE-CCC4-78E8-3DA1138236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5366765A-4116-3172-93A8-7E1DC8623E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069F94-CBCE-429D-95EA-B4D960E278CB}" type="slidenum">
              <a:rPr lang="en-AU" smtClean="0"/>
              <a:t>‹#›</a:t>
            </a:fld>
            <a:endParaRPr lang="en-AU"/>
          </a:p>
        </p:txBody>
      </p:sp>
    </p:spTree>
    <p:extLst>
      <p:ext uri="{BB962C8B-B14F-4D97-AF65-F5344CB8AC3E}">
        <p14:creationId xmlns:p14="http://schemas.microsoft.com/office/powerpoint/2010/main" val="35037091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6855E7-0D72-C07B-F8A2-0D847C0241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354" y="216568"/>
            <a:ext cx="1861465" cy="186264"/>
          </a:xfrm>
          <a:prstGeom prst="rect">
            <a:avLst/>
          </a:prstGeom>
        </p:spPr>
      </p:pic>
      <p:sp>
        <p:nvSpPr>
          <p:cNvPr id="3" name="Title 2">
            <a:extLst>
              <a:ext uri="{FF2B5EF4-FFF2-40B4-BE49-F238E27FC236}">
                <a16:creationId xmlns:a16="http://schemas.microsoft.com/office/drawing/2014/main" id="{7482F8BB-E04E-F249-C3E9-0599BA6A8076}"/>
              </a:ext>
            </a:extLst>
          </p:cNvPr>
          <p:cNvSpPr>
            <a:spLocks noGrp="1"/>
          </p:cNvSpPr>
          <p:nvPr>
            <p:ph type="ctrTitle"/>
          </p:nvPr>
        </p:nvSpPr>
        <p:spPr/>
        <p:txBody>
          <a:bodyPr/>
          <a:lstStyle/>
          <a:p>
            <a:r>
              <a:rPr lang="en-GB"/>
              <a:t>Group Discussion</a:t>
            </a:r>
            <a:br>
              <a:rPr lang="en-GB"/>
            </a:br>
            <a:r>
              <a:rPr lang="en-GB"/>
              <a:t>Critical Infrastructure</a:t>
            </a:r>
            <a:endParaRPr lang="en-AU" dirty="0"/>
          </a:p>
        </p:txBody>
      </p:sp>
    </p:spTree>
    <p:extLst>
      <p:ext uri="{BB962C8B-B14F-4D97-AF65-F5344CB8AC3E}">
        <p14:creationId xmlns:p14="http://schemas.microsoft.com/office/powerpoint/2010/main" val="39992991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Video 6" descr="A close-up of a chain&#10;&#10;Description automatically generated with low confidence">
            <a:extLst>
              <a:ext uri="{FF2B5EF4-FFF2-40B4-BE49-F238E27FC236}">
                <a16:creationId xmlns:a16="http://schemas.microsoft.com/office/drawing/2014/main" id="{12353CF5-CDCC-5A56-B7A7-CDDDD40BE1D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47" y="10"/>
            <a:ext cx="12191999" cy="6857990"/>
          </a:xfrm>
          <a:prstGeom prst="rect">
            <a:avLst/>
          </a:prstGeom>
        </p:spPr>
      </p:pic>
      <p:sp>
        <p:nvSpPr>
          <p:cNvPr id="13" name="Rectangle 1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ADC2324-9B19-3C56-39E6-E5A2B5F142ED}"/>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AU" sz="5200" dirty="0">
                <a:solidFill>
                  <a:srgbClr val="FFFFFF"/>
                </a:solidFill>
                <a:latin typeface="Roboto" panose="02000000000000000000" pitchFamily="2" charset="0"/>
              </a:rPr>
              <a:t>Health care and medical</a:t>
            </a:r>
            <a:endParaRPr lang="en-AU" sz="5200" dirty="0">
              <a:solidFill>
                <a:srgbClr val="FFFFFF"/>
              </a:solidFill>
            </a:endParaRPr>
          </a:p>
        </p:txBody>
      </p:sp>
      <p:sp>
        <p:nvSpPr>
          <p:cNvPr id="5" name="Subtitle 4">
            <a:extLst>
              <a:ext uri="{FF2B5EF4-FFF2-40B4-BE49-F238E27FC236}">
                <a16:creationId xmlns:a16="http://schemas.microsoft.com/office/drawing/2014/main" id="{BBE85154-BFFC-EAC4-B0C9-6F7E3170C173}"/>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endParaRPr lang="en-AU">
              <a:solidFill>
                <a:srgbClr val="FFFFFF"/>
              </a:solidFill>
            </a:endParaRPr>
          </a:p>
        </p:txBody>
      </p:sp>
    </p:spTree>
    <p:extLst>
      <p:ext uri="{BB962C8B-B14F-4D97-AF65-F5344CB8AC3E}">
        <p14:creationId xmlns:p14="http://schemas.microsoft.com/office/powerpoint/2010/main" val="1652341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4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mute="1">
                <p:cTn id="12" repeatCount="indefinite" fill="hold" display="0">
                  <p:stCondLst>
                    <p:cond delay="indefinite"/>
                  </p:stCondLst>
                </p:cTn>
                <p:tgtEl>
                  <p:spTgt spid="7"/>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Empty train">
            <a:extLst>
              <a:ext uri="{FF2B5EF4-FFF2-40B4-BE49-F238E27FC236}">
                <a16:creationId xmlns:a16="http://schemas.microsoft.com/office/drawing/2014/main" id="{471B320B-DBEA-C664-74FE-8240CABEB29C}"/>
              </a:ext>
            </a:extLst>
          </p:cNvPr>
          <p:cNvPicPr>
            <a:picLocks noChangeAspect="1"/>
          </p:cNvPicPr>
          <p:nvPr/>
        </p:nvPicPr>
        <p:blipFill rotWithShape="1">
          <a:blip r:embed="rId2"/>
          <a:srcRect t="2512" b="13218"/>
          <a:stretch/>
        </p:blipFill>
        <p:spPr>
          <a:xfrm>
            <a:off x="-3047" y="10"/>
            <a:ext cx="12191999" cy="6857990"/>
          </a:xfrm>
          <a:prstGeom prst="rect">
            <a:avLst/>
          </a:prstGeom>
        </p:spPr>
      </p:pic>
      <p:sp>
        <p:nvSpPr>
          <p:cNvPr id="13" name="Rectangle 1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ADC2324-9B19-3C56-39E6-E5A2B5F142ED}"/>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GB" sz="5200">
                <a:solidFill>
                  <a:srgbClr val="FFFFFF"/>
                </a:solidFill>
              </a:rPr>
              <a:t>Transport</a:t>
            </a:r>
            <a:endParaRPr lang="en-AU" sz="5200">
              <a:solidFill>
                <a:srgbClr val="FFFFFF"/>
              </a:solidFill>
            </a:endParaRPr>
          </a:p>
        </p:txBody>
      </p:sp>
      <p:sp>
        <p:nvSpPr>
          <p:cNvPr id="5" name="Subtitle 4">
            <a:extLst>
              <a:ext uri="{FF2B5EF4-FFF2-40B4-BE49-F238E27FC236}">
                <a16:creationId xmlns:a16="http://schemas.microsoft.com/office/drawing/2014/main" id="{BBE85154-BFFC-EAC4-B0C9-6F7E3170C173}"/>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endParaRPr lang="en-AU">
              <a:solidFill>
                <a:srgbClr val="FFFFFF"/>
              </a:solidFill>
            </a:endParaRPr>
          </a:p>
        </p:txBody>
      </p:sp>
    </p:spTree>
    <p:extLst>
      <p:ext uri="{BB962C8B-B14F-4D97-AF65-F5344CB8AC3E}">
        <p14:creationId xmlns:p14="http://schemas.microsoft.com/office/powerpoint/2010/main" val="1512437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Waterdrops on a liquid surface">
            <a:extLst>
              <a:ext uri="{FF2B5EF4-FFF2-40B4-BE49-F238E27FC236}">
                <a16:creationId xmlns:a16="http://schemas.microsoft.com/office/drawing/2014/main" id="{B939B68C-F963-6BBA-9BB5-E50CC759F685}"/>
              </a:ext>
            </a:extLst>
          </p:cNvPr>
          <p:cNvPicPr>
            <a:picLocks noChangeAspect="1"/>
          </p:cNvPicPr>
          <p:nvPr/>
        </p:nvPicPr>
        <p:blipFill rotWithShape="1">
          <a:blip r:embed="rId2"/>
          <a:srcRect r="15627" b="-1"/>
          <a:stretch/>
        </p:blipFill>
        <p:spPr>
          <a:xfrm>
            <a:off x="3523488" y="10"/>
            <a:ext cx="8668512" cy="6857990"/>
          </a:xfrm>
          <a:prstGeom prst="rect">
            <a:avLst/>
          </a:prstGeom>
        </p:spPr>
      </p:pic>
      <p:sp>
        <p:nvSpPr>
          <p:cNvPr id="13" name="Rectangle 1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0CACEF37-A604-6D79-F975-18E05F86D96C}"/>
              </a:ext>
            </a:extLst>
          </p:cNvPr>
          <p:cNvSpPr>
            <a:spLocks noGrp="1"/>
          </p:cNvSpPr>
          <p:nvPr>
            <p:ph type="ctrTitle"/>
          </p:nvPr>
        </p:nvSpPr>
        <p:spPr>
          <a:xfrm>
            <a:off x="477981" y="1122363"/>
            <a:ext cx="9339206" cy="3204134"/>
          </a:xfrm>
        </p:spPr>
        <p:txBody>
          <a:bodyPr anchor="b">
            <a:normAutofit/>
          </a:bodyPr>
          <a:lstStyle/>
          <a:p>
            <a:pPr algn="l"/>
            <a:r>
              <a:rPr lang="en-AU" sz="4800" dirty="0"/>
              <a:t>Water and sewerage</a:t>
            </a:r>
          </a:p>
        </p:txBody>
      </p:sp>
      <p:sp>
        <p:nvSpPr>
          <p:cNvPr id="5" name="Subtitle 4">
            <a:extLst>
              <a:ext uri="{FF2B5EF4-FFF2-40B4-BE49-F238E27FC236}">
                <a16:creationId xmlns:a16="http://schemas.microsoft.com/office/drawing/2014/main" id="{95FCC450-F6FC-FB9A-A365-74DC6A8F87D6}"/>
              </a:ext>
            </a:extLst>
          </p:cNvPr>
          <p:cNvSpPr>
            <a:spLocks noGrp="1"/>
          </p:cNvSpPr>
          <p:nvPr>
            <p:ph type="subTitle" idx="1"/>
          </p:nvPr>
        </p:nvSpPr>
        <p:spPr>
          <a:xfrm>
            <a:off x="477980" y="4872922"/>
            <a:ext cx="4023359" cy="1208141"/>
          </a:xfrm>
        </p:spPr>
        <p:txBody>
          <a:bodyPr>
            <a:normAutofit/>
          </a:bodyPr>
          <a:lstStyle/>
          <a:p>
            <a:pPr algn="l"/>
            <a:endParaRPr lang="en-AU" sz="2000"/>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4276284"/>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Video 6" descr="Background pattern&#10;&#10;Description automatically generated">
            <a:extLst>
              <a:ext uri="{FF2B5EF4-FFF2-40B4-BE49-F238E27FC236}">
                <a16:creationId xmlns:a16="http://schemas.microsoft.com/office/drawing/2014/main" id="{4B85FD1F-EB65-9774-A1F6-47D53E4B9B6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47" y="10"/>
            <a:ext cx="12191999" cy="6857990"/>
          </a:xfrm>
          <a:prstGeom prst="rect">
            <a:avLst/>
          </a:prstGeom>
        </p:spPr>
      </p:pic>
      <p:sp>
        <p:nvSpPr>
          <p:cNvPr id="13" name="Rectangle 1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B84A704-AEC3-5B7C-84F3-BDB16FC1FB2F}"/>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GB" sz="5200" dirty="0">
                <a:solidFill>
                  <a:srgbClr val="FFFFFF"/>
                </a:solidFill>
              </a:rPr>
              <a:t>Space Technology</a:t>
            </a:r>
            <a:endParaRPr lang="en-AU" sz="5200" dirty="0">
              <a:solidFill>
                <a:srgbClr val="FFFFFF"/>
              </a:solidFill>
            </a:endParaRPr>
          </a:p>
        </p:txBody>
      </p:sp>
      <p:sp>
        <p:nvSpPr>
          <p:cNvPr id="5" name="Subtitle 4">
            <a:extLst>
              <a:ext uri="{FF2B5EF4-FFF2-40B4-BE49-F238E27FC236}">
                <a16:creationId xmlns:a16="http://schemas.microsoft.com/office/drawing/2014/main" id="{C7BF0C04-1098-66BE-507A-6D80BF65DCC0}"/>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endParaRPr lang="en-AU">
              <a:solidFill>
                <a:srgbClr val="FFFFFF"/>
              </a:solidFill>
            </a:endParaRPr>
          </a:p>
        </p:txBody>
      </p:sp>
    </p:spTree>
    <p:extLst>
      <p:ext uri="{BB962C8B-B14F-4D97-AF65-F5344CB8AC3E}">
        <p14:creationId xmlns:p14="http://schemas.microsoft.com/office/powerpoint/2010/main" val="1872583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mute="1">
                <p:cTn id="12" repeatCount="indefinite" fill="hold" display="0">
                  <p:stCondLst>
                    <p:cond delay="indefinite"/>
                  </p:stCondLst>
                </p:cTn>
                <p:tgtEl>
                  <p:spTgt spid="7"/>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F3FEE-CE1E-9513-4264-AEC22141D87C}"/>
              </a:ext>
            </a:extLst>
          </p:cNvPr>
          <p:cNvSpPr>
            <a:spLocks noGrp="1"/>
          </p:cNvSpPr>
          <p:nvPr>
            <p:ph type="title"/>
          </p:nvPr>
        </p:nvSpPr>
        <p:spPr/>
        <p:txBody>
          <a:bodyPr/>
          <a:lstStyle/>
          <a:p>
            <a:r>
              <a:rPr lang="en-GB" dirty="0"/>
              <a:t>Why protect critical infrastructure? </a:t>
            </a:r>
            <a:endParaRPr lang="en-AU" dirty="0"/>
          </a:p>
        </p:txBody>
      </p:sp>
      <p:sp>
        <p:nvSpPr>
          <p:cNvPr id="3" name="Content Placeholder 2">
            <a:extLst>
              <a:ext uri="{FF2B5EF4-FFF2-40B4-BE49-F238E27FC236}">
                <a16:creationId xmlns:a16="http://schemas.microsoft.com/office/drawing/2014/main" id="{544D2EFC-666F-AAAF-CFE3-F35F5CB6FFEB}"/>
              </a:ext>
            </a:extLst>
          </p:cNvPr>
          <p:cNvSpPr>
            <a:spLocks noGrp="1"/>
          </p:cNvSpPr>
          <p:nvPr>
            <p:ph idx="1"/>
          </p:nvPr>
        </p:nvSpPr>
        <p:spPr/>
        <p:txBody>
          <a:bodyPr>
            <a:normAutofit fontScale="92500" lnSpcReduction="20000"/>
          </a:bodyPr>
          <a:lstStyle/>
          <a:p>
            <a:r>
              <a:rPr lang="en-GB" dirty="0"/>
              <a:t>These are the assets and services that underpin our society and on which we rely for our everyday business and lives.</a:t>
            </a:r>
          </a:p>
          <a:p>
            <a:r>
              <a:rPr lang="en-GB" dirty="0"/>
              <a:t>Our national security, economy and general wellbeing can be negatively impacted if any of our critical infrastructure is damaged and unavailable, owing to, for example a natural disaster, terrorist attack or interference from a foreign actor. ​​</a:t>
            </a:r>
          </a:p>
          <a:p>
            <a:r>
              <a:rPr lang="en-GB" dirty="0"/>
              <a:t>We have already experienced cyber-attacks on government networks and in our transport, education and health sectors, and felt the impact of natural disasters on our critical infrastructure.</a:t>
            </a:r>
          </a:p>
          <a:p>
            <a:r>
              <a:rPr lang="en-GB" dirty="0"/>
              <a:t>In response, the government is strengthening the Security of Critical Infrastructure Act 2018 (the SOCI Act) ​and enhancing regulatory frameworks to better prepare, protect and respond to ​threats to our critical infrastructure.</a:t>
            </a:r>
            <a:endParaRPr lang="en-AU" dirty="0"/>
          </a:p>
        </p:txBody>
      </p:sp>
      <p:pic>
        <p:nvPicPr>
          <p:cNvPr id="4" name="Picture 3">
            <a:extLst>
              <a:ext uri="{FF2B5EF4-FFF2-40B4-BE49-F238E27FC236}">
                <a16:creationId xmlns:a16="http://schemas.microsoft.com/office/drawing/2014/main" id="{3B2B7B59-D3E4-1C3C-CC56-E089668A12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354" y="216568"/>
            <a:ext cx="1861465" cy="186264"/>
          </a:xfrm>
          <a:prstGeom prst="rect">
            <a:avLst/>
          </a:prstGeom>
        </p:spPr>
      </p:pic>
    </p:spTree>
    <p:extLst>
      <p:ext uri="{BB962C8B-B14F-4D97-AF65-F5344CB8AC3E}">
        <p14:creationId xmlns:p14="http://schemas.microsoft.com/office/powerpoint/2010/main" val="8739667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6855E7-0D72-C07B-F8A2-0D847C0241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354" y="216568"/>
            <a:ext cx="1861465" cy="186264"/>
          </a:xfrm>
          <a:prstGeom prst="rect">
            <a:avLst/>
          </a:prstGeom>
        </p:spPr>
      </p:pic>
      <p:sp>
        <p:nvSpPr>
          <p:cNvPr id="3" name="Title 2">
            <a:extLst>
              <a:ext uri="{FF2B5EF4-FFF2-40B4-BE49-F238E27FC236}">
                <a16:creationId xmlns:a16="http://schemas.microsoft.com/office/drawing/2014/main" id="{7482F8BB-E04E-F249-C3E9-0599BA6A8076}"/>
              </a:ext>
            </a:extLst>
          </p:cNvPr>
          <p:cNvSpPr>
            <a:spLocks noGrp="1"/>
          </p:cNvSpPr>
          <p:nvPr>
            <p:ph type="title"/>
          </p:nvPr>
        </p:nvSpPr>
        <p:spPr/>
        <p:txBody>
          <a:bodyPr/>
          <a:lstStyle/>
          <a:p>
            <a:r>
              <a:rPr lang="en-GB" dirty="0"/>
              <a:t>Critical Infrastructure</a:t>
            </a:r>
            <a:endParaRPr lang="en-AU" dirty="0"/>
          </a:p>
        </p:txBody>
      </p:sp>
      <p:sp>
        <p:nvSpPr>
          <p:cNvPr id="6" name="Content Placeholder 5">
            <a:extLst>
              <a:ext uri="{FF2B5EF4-FFF2-40B4-BE49-F238E27FC236}">
                <a16:creationId xmlns:a16="http://schemas.microsoft.com/office/drawing/2014/main" id="{6C2B927B-1FEA-306C-3F12-8D5639C66EAE}"/>
              </a:ext>
            </a:extLst>
          </p:cNvPr>
          <p:cNvSpPr>
            <a:spLocks noGrp="1"/>
          </p:cNvSpPr>
          <p:nvPr>
            <p:ph idx="1"/>
          </p:nvPr>
        </p:nvSpPr>
        <p:spPr/>
        <p:txBody>
          <a:bodyPr/>
          <a:lstStyle/>
          <a:p>
            <a:pPr marL="0" indent="0" algn="l">
              <a:buNone/>
            </a:pPr>
            <a:r>
              <a:rPr lang="en-GB" b="0" i="0" dirty="0">
                <a:solidFill>
                  <a:srgbClr val="333333"/>
                </a:solidFill>
                <a:effectLst/>
                <a:latin typeface="Roboto" panose="02000000000000000000" pitchFamily="2" charset="0"/>
              </a:rPr>
              <a:t>The 2023 Critical Infrastructure Resilience Strategy (the Strategy)​​ defines critical infrastructure as​:</a:t>
            </a:r>
            <a:br>
              <a:rPr lang="en-GB" b="0" i="0" dirty="0">
                <a:solidFill>
                  <a:srgbClr val="333333"/>
                </a:solidFill>
                <a:effectLst/>
                <a:latin typeface="Roboto" panose="02000000000000000000" pitchFamily="2" charset="0"/>
              </a:rPr>
            </a:br>
            <a:endParaRPr lang="en-GB" b="0" i="0" dirty="0">
              <a:solidFill>
                <a:srgbClr val="333333"/>
              </a:solidFill>
              <a:effectLst/>
              <a:latin typeface="Roboto" panose="02000000000000000000" pitchFamily="2" charset="0"/>
            </a:endParaRPr>
          </a:p>
          <a:p>
            <a:pPr algn="l"/>
            <a:r>
              <a:rPr lang="en-GB" b="0" i="1" dirty="0">
                <a:solidFill>
                  <a:srgbClr val="333333"/>
                </a:solidFill>
                <a:effectLst/>
                <a:latin typeface="Roboto" panose="02000000000000000000" pitchFamily="2" charset="0"/>
              </a:rPr>
              <a:t>those physical facilities, supply chains, information technologies and communication networks, which if destroyed, degraded or rendered unavailable for an extended period, would significantly impact the social or economic wellbeing of the nation, or affect Australia’s ability to conduct national defence and ensure national security.​</a:t>
            </a:r>
            <a:endParaRPr lang="en-GB" b="0" i="0" dirty="0">
              <a:solidFill>
                <a:srgbClr val="333333"/>
              </a:solidFill>
              <a:effectLst/>
              <a:latin typeface="Roboto" panose="02000000000000000000" pitchFamily="2" charset="0"/>
            </a:endParaRPr>
          </a:p>
          <a:p>
            <a:endParaRPr lang="en-AU" dirty="0"/>
          </a:p>
        </p:txBody>
      </p:sp>
    </p:spTree>
    <p:extLst>
      <p:ext uri="{BB962C8B-B14F-4D97-AF65-F5344CB8AC3E}">
        <p14:creationId xmlns:p14="http://schemas.microsoft.com/office/powerpoint/2010/main" val="1612350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Video 6">
            <a:extLst>
              <a:ext uri="{FF2B5EF4-FFF2-40B4-BE49-F238E27FC236}">
                <a16:creationId xmlns:a16="http://schemas.microsoft.com/office/drawing/2014/main" id="{37CB4484-117A-BECE-A2DC-42328B05AA3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101" r="1" b="184"/>
          <a:stretch/>
        </p:blipFill>
        <p:spPr>
          <a:xfrm>
            <a:off x="-3047" y="10"/>
            <a:ext cx="12191999" cy="6857990"/>
          </a:xfrm>
          <a:prstGeom prst="rect">
            <a:avLst/>
          </a:prstGeom>
        </p:spPr>
      </p:pic>
      <p:sp>
        <p:nvSpPr>
          <p:cNvPr id="13" name="Rectangle 1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687A51D-EAAF-0701-69DE-8E4F54CF0C8F}"/>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GB" sz="5200" dirty="0">
                <a:solidFill>
                  <a:srgbClr val="FFFFFF"/>
                </a:solidFill>
              </a:rPr>
              <a:t>Communications</a:t>
            </a:r>
            <a:endParaRPr lang="en-AU" sz="5200" dirty="0">
              <a:solidFill>
                <a:srgbClr val="FFFFFF"/>
              </a:solidFill>
            </a:endParaRPr>
          </a:p>
        </p:txBody>
      </p:sp>
      <p:sp>
        <p:nvSpPr>
          <p:cNvPr id="5" name="Subtitle 4">
            <a:extLst>
              <a:ext uri="{FF2B5EF4-FFF2-40B4-BE49-F238E27FC236}">
                <a16:creationId xmlns:a16="http://schemas.microsoft.com/office/drawing/2014/main" id="{4E8AC3A0-5988-1725-5192-1F12B2BB9B88}"/>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endParaRPr lang="en-AU" dirty="0">
              <a:solidFill>
                <a:srgbClr val="FFFFFF"/>
              </a:solidFill>
            </a:endParaRPr>
          </a:p>
        </p:txBody>
      </p:sp>
    </p:spTree>
    <p:extLst>
      <p:ext uri="{BB962C8B-B14F-4D97-AF65-F5344CB8AC3E}">
        <p14:creationId xmlns:p14="http://schemas.microsoft.com/office/powerpoint/2010/main" val="2143144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7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mute="1">
                <p:cTn id="12" repeatCount="indefinite" fill="hold" display="0">
                  <p:stCondLst>
                    <p:cond delay="indefinite"/>
                  </p:stCondLst>
                </p:cTn>
                <p:tgtEl>
                  <p:spTgt spid="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Office building overlayed with stock market graphs">
            <a:extLst>
              <a:ext uri="{FF2B5EF4-FFF2-40B4-BE49-F238E27FC236}">
                <a16:creationId xmlns:a16="http://schemas.microsoft.com/office/drawing/2014/main" id="{FEB33140-390A-3C33-CD54-EA293E0A82F3}"/>
              </a:ext>
            </a:extLst>
          </p:cNvPr>
          <p:cNvPicPr>
            <a:picLocks noChangeAspect="1"/>
          </p:cNvPicPr>
          <p:nvPr/>
        </p:nvPicPr>
        <p:blipFill rotWithShape="1">
          <a:blip r:embed="rId2"/>
          <a:srcRect t="14449" b="965"/>
          <a:stretch/>
        </p:blipFill>
        <p:spPr>
          <a:xfrm>
            <a:off x="-3047" y="10"/>
            <a:ext cx="12191999" cy="6857990"/>
          </a:xfrm>
          <a:prstGeom prst="rect">
            <a:avLst/>
          </a:prstGeom>
        </p:spPr>
      </p:pic>
      <p:sp>
        <p:nvSpPr>
          <p:cNvPr id="15" name="Rectangle 14">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7F21EA5D-3EFB-52CA-C41D-5359FE984CC8}"/>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AU" sz="5200" b="0" i="0" dirty="0">
                <a:solidFill>
                  <a:srgbClr val="FFFFFF"/>
                </a:solidFill>
                <a:effectLst/>
                <a:latin typeface="Roboto" panose="02000000000000000000" pitchFamily="2" charset="0"/>
              </a:rPr>
              <a:t>Financial services and markets</a:t>
            </a:r>
            <a:endParaRPr lang="en-AU" sz="5200" dirty="0">
              <a:solidFill>
                <a:srgbClr val="FFFFFF"/>
              </a:solidFill>
            </a:endParaRPr>
          </a:p>
        </p:txBody>
      </p:sp>
      <p:sp>
        <p:nvSpPr>
          <p:cNvPr id="7" name="Subtitle 6">
            <a:extLst>
              <a:ext uri="{FF2B5EF4-FFF2-40B4-BE49-F238E27FC236}">
                <a16:creationId xmlns:a16="http://schemas.microsoft.com/office/drawing/2014/main" id="{9EE0F993-2321-C048-1BFC-A5BD7317BB8D}"/>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endParaRPr lang="en-AU">
              <a:solidFill>
                <a:srgbClr val="FFFFFF"/>
              </a:solidFill>
            </a:endParaRPr>
          </a:p>
        </p:txBody>
      </p:sp>
    </p:spTree>
    <p:extLst>
      <p:ext uri="{BB962C8B-B14F-4D97-AF65-F5344CB8AC3E}">
        <p14:creationId xmlns:p14="http://schemas.microsoft.com/office/powerpoint/2010/main" val="31363110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7800E09-C41E-3001-4D4E-B938F72B1AC6}"/>
              </a:ext>
            </a:extLst>
          </p:cNvPr>
          <p:cNvPicPr>
            <a:picLocks noChangeAspect="1"/>
          </p:cNvPicPr>
          <p:nvPr/>
        </p:nvPicPr>
        <p:blipFill rotWithShape="1">
          <a:blip r:embed="rId2"/>
          <a:srcRect/>
          <a:stretch/>
        </p:blipFill>
        <p:spPr>
          <a:xfrm>
            <a:off x="-3047" y="10"/>
            <a:ext cx="12191999" cy="6857990"/>
          </a:xfrm>
          <a:prstGeom prst="rect">
            <a:avLst/>
          </a:prstGeom>
        </p:spPr>
      </p:pic>
      <p:sp>
        <p:nvSpPr>
          <p:cNvPr id="13" name="Rectangle 1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ADC2324-9B19-3C56-39E6-E5A2B5F142ED}"/>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AU" sz="5200" b="0" i="0">
                <a:solidFill>
                  <a:srgbClr val="FFFFFF"/>
                </a:solidFill>
                <a:effectLst/>
                <a:latin typeface="Roboto" panose="02000000000000000000" pitchFamily="2" charset="0"/>
              </a:rPr>
              <a:t>Data storage or processing</a:t>
            </a:r>
            <a:endParaRPr lang="en-AU" sz="5200">
              <a:solidFill>
                <a:srgbClr val="FFFFFF"/>
              </a:solidFill>
            </a:endParaRPr>
          </a:p>
        </p:txBody>
      </p:sp>
      <p:sp>
        <p:nvSpPr>
          <p:cNvPr id="5" name="Subtitle 4">
            <a:extLst>
              <a:ext uri="{FF2B5EF4-FFF2-40B4-BE49-F238E27FC236}">
                <a16:creationId xmlns:a16="http://schemas.microsoft.com/office/drawing/2014/main" id="{BBE85154-BFFC-EAC4-B0C9-6F7E3170C173}"/>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endParaRPr lang="en-AU">
              <a:solidFill>
                <a:srgbClr val="FFFFFF"/>
              </a:solidFill>
            </a:endParaRPr>
          </a:p>
        </p:txBody>
      </p:sp>
    </p:spTree>
    <p:extLst>
      <p:ext uri="{BB962C8B-B14F-4D97-AF65-F5344CB8AC3E}">
        <p14:creationId xmlns:p14="http://schemas.microsoft.com/office/powerpoint/2010/main" val="2779333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Video 6">
            <a:extLst>
              <a:ext uri="{FF2B5EF4-FFF2-40B4-BE49-F238E27FC236}">
                <a16:creationId xmlns:a16="http://schemas.microsoft.com/office/drawing/2014/main" id="{4A53E8AD-70C8-40DE-72E0-7EEB0A05379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47" y="10"/>
            <a:ext cx="12191999" cy="6857990"/>
          </a:xfrm>
          <a:prstGeom prst="rect">
            <a:avLst/>
          </a:prstGeom>
        </p:spPr>
      </p:pic>
      <p:sp>
        <p:nvSpPr>
          <p:cNvPr id="13" name="Rectangle 1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ADC2324-9B19-3C56-39E6-E5A2B5F142ED}"/>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AU" sz="5200" b="0" i="0" dirty="0">
                <a:solidFill>
                  <a:srgbClr val="FFFFFF"/>
                </a:solidFill>
                <a:effectLst/>
                <a:latin typeface="Roboto" panose="02000000000000000000" pitchFamily="2" charset="0"/>
              </a:rPr>
              <a:t>Defence Industry</a:t>
            </a:r>
            <a:endParaRPr lang="en-AU" sz="5200" dirty="0">
              <a:solidFill>
                <a:srgbClr val="FFFFFF"/>
              </a:solidFill>
            </a:endParaRPr>
          </a:p>
        </p:txBody>
      </p:sp>
      <p:sp>
        <p:nvSpPr>
          <p:cNvPr id="5" name="Subtitle 4">
            <a:extLst>
              <a:ext uri="{FF2B5EF4-FFF2-40B4-BE49-F238E27FC236}">
                <a16:creationId xmlns:a16="http://schemas.microsoft.com/office/drawing/2014/main" id="{BBE85154-BFFC-EAC4-B0C9-6F7E3170C173}"/>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endParaRPr lang="en-AU">
              <a:solidFill>
                <a:srgbClr val="FFFFFF"/>
              </a:solidFill>
            </a:endParaRPr>
          </a:p>
        </p:txBody>
      </p:sp>
    </p:spTree>
    <p:extLst>
      <p:ext uri="{BB962C8B-B14F-4D97-AF65-F5344CB8AC3E}">
        <p14:creationId xmlns:p14="http://schemas.microsoft.com/office/powerpoint/2010/main" val="171000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5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mute="1">
                <p:cTn id="12" repeatCount="indefinite" fill="hold" display="0">
                  <p:stCondLst>
                    <p:cond delay="indefinite"/>
                  </p:stCondLst>
                </p:cTn>
                <p:tgtEl>
                  <p:spTgt spid="7"/>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Video 6">
            <a:extLst>
              <a:ext uri="{FF2B5EF4-FFF2-40B4-BE49-F238E27FC236}">
                <a16:creationId xmlns:a16="http://schemas.microsoft.com/office/drawing/2014/main" id="{C19176AB-9A36-36F0-FDAF-7BCFC85AC49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47" y="10"/>
            <a:ext cx="12191999" cy="6857990"/>
          </a:xfrm>
          <a:prstGeom prst="rect">
            <a:avLst/>
          </a:prstGeom>
        </p:spPr>
      </p:pic>
      <p:sp>
        <p:nvSpPr>
          <p:cNvPr id="13" name="Rectangle 1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ADC2324-9B19-3C56-39E6-E5A2B5F142ED}"/>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AU" sz="5200" b="0" i="0" dirty="0">
                <a:solidFill>
                  <a:srgbClr val="FFFFFF"/>
                </a:solidFill>
                <a:effectLst/>
                <a:latin typeface="Roboto" panose="02000000000000000000" pitchFamily="2" charset="0"/>
              </a:rPr>
              <a:t>Higher education and research</a:t>
            </a:r>
            <a:endParaRPr lang="en-AU" sz="5200" dirty="0">
              <a:solidFill>
                <a:srgbClr val="FFFFFF"/>
              </a:solidFill>
            </a:endParaRPr>
          </a:p>
        </p:txBody>
      </p:sp>
      <p:sp>
        <p:nvSpPr>
          <p:cNvPr id="5" name="Subtitle 4">
            <a:extLst>
              <a:ext uri="{FF2B5EF4-FFF2-40B4-BE49-F238E27FC236}">
                <a16:creationId xmlns:a16="http://schemas.microsoft.com/office/drawing/2014/main" id="{BBE85154-BFFC-EAC4-B0C9-6F7E3170C173}"/>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endParaRPr lang="en-AU">
              <a:solidFill>
                <a:srgbClr val="FFFFFF"/>
              </a:solidFill>
            </a:endParaRPr>
          </a:p>
        </p:txBody>
      </p:sp>
    </p:spTree>
    <p:extLst>
      <p:ext uri="{BB962C8B-B14F-4D97-AF65-F5344CB8AC3E}">
        <p14:creationId xmlns:p14="http://schemas.microsoft.com/office/powerpoint/2010/main" val="2093118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mute="1">
                <p:cTn id="12" repeatCount="indefinite" fill="hold" display="0">
                  <p:stCondLst>
                    <p:cond delay="indefinite"/>
                  </p:stCondLst>
                </p:cTn>
                <p:tgtEl>
                  <p:spTgt spid="7"/>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63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5" name="Slide Background Fill">
            <a:extLst>
              <a:ext uri="{FF2B5EF4-FFF2-40B4-BE49-F238E27FC236}">
                <a16:creationId xmlns:a16="http://schemas.microsoft.com/office/drawing/2014/main" id="{C04DA1FE-EBEF-4AF3-A3C6-067C78D4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63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fill">
            <a:extLst>
              <a:ext uri="{FF2B5EF4-FFF2-40B4-BE49-F238E27FC236}">
                <a16:creationId xmlns:a16="http://schemas.microsoft.com/office/drawing/2014/main" id="{8B1B3E66-23F5-436C-A0C1-32A666D280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34"/>
            <a:ext cx="12188949"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6" descr="Light bulb on green grass">
            <a:extLst>
              <a:ext uri="{FF2B5EF4-FFF2-40B4-BE49-F238E27FC236}">
                <a16:creationId xmlns:a16="http://schemas.microsoft.com/office/drawing/2014/main" id="{7D03B76C-008F-796C-25DD-918731E522E5}"/>
              </a:ext>
            </a:extLst>
          </p:cNvPr>
          <p:cNvPicPr>
            <a:picLocks noChangeAspect="1"/>
          </p:cNvPicPr>
          <p:nvPr/>
        </p:nvPicPr>
        <p:blipFill rotWithShape="1">
          <a:blip r:embed="rId2">
            <a:alphaModFix amt="31000"/>
          </a:blip>
          <a:srcRect t="3272" b="12459"/>
          <a:stretch/>
        </p:blipFill>
        <p:spPr>
          <a:xfrm>
            <a:off x="3048" y="14767"/>
            <a:ext cx="12192001" cy="6858000"/>
          </a:xfrm>
          <a:prstGeom prst="rect">
            <a:avLst/>
          </a:prstGeom>
        </p:spPr>
      </p:pic>
      <p:grpSp>
        <p:nvGrpSpPr>
          <p:cNvPr id="17" name="Group 16">
            <a:extLst>
              <a:ext uri="{FF2B5EF4-FFF2-40B4-BE49-F238E27FC236}">
                <a16:creationId xmlns:a16="http://schemas.microsoft.com/office/drawing/2014/main" id="{28EC230A-A12C-4339-92EE-F850809ECEA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0" y="0"/>
            <a:chExt cx="12188952" cy="6858000"/>
          </a:xfrm>
        </p:grpSpPr>
        <p:sp>
          <p:nvSpPr>
            <p:cNvPr id="18" name="Freeform: Shape 17">
              <a:extLst>
                <a:ext uri="{FF2B5EF4-FFF2-40B4-BE49-F238E27FC236}">
                  <a16:creationId xmlns:a16="http://schemas.microsoft.com/office/drawing/2014/main" id="{99266DA8-A1F2-4B9F-AD49-F0F4270B50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B85EAE53-C456-4300-BEA6-3AF8CC0F5F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831E0EBD-0F61-4DE9-9397-8E53620710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E00BA56C-1B81-460E-96B4-6E0DDE6778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0F84DEAC-B1F0-4AAF-9532-1F93B473FE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3E9BF985-74AA-43F0-A812-F4CD338417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AA31C745-2F56-4B25-8616-92358DAFA0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itle 3">
            <a:extLst>
              <a:ext uri="{FF2B5EF4-FFF2-40B4-BE49-F238E27FC236}">
                <a16:creationId xmlns:a16="http://schemas.microsoft.com/office/drawing/2014/main" id="{EADC2324-9B19-3C56-39E6-E5A2B5F142ED}"/>
              </a:ext>
            </a:extLst>
          </p:cNvPr>
          <p:cNvSpPr>
            <a:spLocks noGrp="1"/>
          </p:cNvSpPr>
          <p:nvPr>
            <p:ph type="ctrTitle"/>
          </p:nvPr>
        </p:nvSpPr>
        <p:spPr>
          <a:xfrm>
            <a:off x="789708" y="666352"/>
            <a:ext cx="10558405" cy="3039374"/>
          </a:xfrm>
        </p:spPr>
        <p:txBody>
          <a:bodyPr anchor="b">
            <a:normAutofit/>
          </a:bodyPr>
          <a:lstStyle/>
          <a:p>
            <a:r>
              <a:rPr lang="en-GB" sz="4800">
                <a:solidFill>
                  <a:schemeClr val="bg1"/>
                </a:solidFill>
              </a:rPr>
              <a:t>Energy</a:t>
            </a:r>
            <a:endParaRPr lang="en-AU" sz="4800">
              <a:solidFill>
                <a:schemeClr val="bg1"/>
              </a:solidFill>
            </a:endParaRPr>
          </a:p>
        </p:txBody>
      </p:sp>
      <p:sp>
        <p:nvSpPr>
          <p:cNvPr id="5" name="Subtitle 4">
            <a:extLst>
              <a:ext uri="{FF2B5EF4-FFF2-40B4-BE49-F238E27FC236}">
                <a16:creationId xmlns:a16="http://schemas.microsoft.com/office/drawing/2014/main" id="{BBE85154-BFFC-EAC4-B0C9-6F7E3170C173}"/>
              </a:ext>
            </a:extLst>
          </p:cNvPr>
          <p:cNvSpPr>
            <a:spLocks noGrp="1"/>
          </p:cNvSpPr>
          <p:nvPr>
            <p:ph type="subTitle" idx="1"/>
          </p:nvPr>
        </p:nvSpPr>
        <p:spPr>
          <a:xfrm>
            <a:off x="811650" y="3812005"/>
            <a:ext cx="10536463" cy="2288544"/>
          </a:xfrm>
        </p:spPr>
        <p:txBody>
          <a:bodyPr anchor="t">
            <a:normAutofit/>
          </a:bodyPr>
          <a:lstStyle/>
          <a:p>
            <a:endParaRPr lang="en-AU">
              <a:solidFill>
                <a:schemeClr val="bg1"/>
              </a:solidFill>
            </a:endParaRPr>
          </a:p>
        </p:txBody>
      </p:sp>
    </p:spTree>
    <p:extLst>
      <p:ext uri="{BB962C8B-B14F-4D97-AF65-F5344CB8AC3E}">
        <p14:creationId xmlns:p14="http://schemas.microsoft.com/office/powerpoint/2010/main" val="21470505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9E455DD-242D-F5A5-B7D4-A3896853D397}"/>
              </a:ext>
            </a:extLst>
          </p:cNvPr>
          <p:cNvPicPr>
            <a:picLocks noChangeAspect="1"/>
          </p:cNvPicPr>
          <p:nvPr/>
        </p:nvPicPr>
        <p:blipFill rotWithShape="1">
          <a:blip r:embed="rId2">
            <a:alphaModFix amt="50000"/>
          </a:blip>
          <a:srcRect/>
          <a:stretch/>
        </p:blipFill>
        <p:spPr>
          <a:xfrm>
            <a:off x="20" y="1"/>
            <a:ext cx="12191980" cy="6857999"/>
          </a:xfrm>
          <a:prstGeom prst="rect">
            <a:avLst/>
          </a:prstGeom>
        </p:spPr>
      </p:pic>
      <p:sp>
        <p:nvSpPr>
          <p:cNvPr id="4" name="Title 3">
            <a:extLst>
              <a:ext uri="{FF2B5EF4-FFF2-40B4-BE49-F238E27FC236}">
                <a16:creationId xmlns:a16="http://schemas.microsoft.com/office/drawing/2014/main" id="{EADC2324-9B19-3C56-39E6-E5A2B5F142ED}"/>
              </a:ext>
            </a:extLst>
          </p:cNvPr>
          <p:cNvSpPr>
            <a:spLocks noGrp="1"/>
          </p:cNvSpPr>
          <p:nvPr>
            <p:ph type="ctrTitle"/>
          </p:nvPr>
        </p:nvSpPr>
        <p:spPr>
          <a:xfrm>
            <a:off x="1524000" y="1122362"/>
            <a:ext cx="9144000" cy="2900518"/>
          </a:xfrm>
        </p:spPr>
        <p:txBody>
          <a:bodyPr>
            <a:normAutofit/>
          </a:bodyPr>
          <a:lstStyle/>
          <a:p>
            <a:r>
              <a:rPr lang="en-AU" b="0" i="0" dirty="0">
                <a:solidFill>
                  <a:srgbClr val="FFFFFF"/>
                </a:solidFill>
                <a:effectLst/>
                <a:latin typeface="Roboto" panose="02000000000000000000" pitchFamily="2" charset="0"/>
              </a:rPr>
              <a:t>Food and grocery</a:t>
            </a:r>
            <a:endParaRPr lang="en-AU" dirty="0">
              <a:solidFill>
                <a:srgbClr val="FFFFFF"/>
              </a:solidFill>
            </a:endParaRPr>
          </a:p>
        </p:txBody>
      </p:sp>
      <p:sp>
        <p:nvSpPr>
          <p:cNvPr id="5" name="Subtitle 4">
            <a:extLst>
              <a:ext uri="{FF2B5EF4-FFF2-40B4-BE49-F238E27FC236}">
                <a16:creationId xmlns:a16="http://schemas.microsoft.com/office/drawing/2014/main" id="{BBE85154-BFFC-EAC4-B0C9-6F7E3170C173}"/>
              </a:ext>
            </a:extLst>
          </p:cNvPr>
          <p:cNvSpPr>
            <a:spLocks noGrp="1"/>
          </p:cNvSpPr>
          <p:nvPr>
            <p:ph type="subTitle" idx="1"/>
          </p:nvPr>
        </p:nvSpPr>
        <p:spPr>
          <a:xfrm>
            <a:off x="1524000" y="4159404"/>
            <a:ext cx="9144000" cy="1098395"/>
          </a:xfrm>
        </p:spPr>
        <p:txBody>
          <a:bodyPr>
            <a:normAutofit/>
          </a:bodyPr>
          <a:lstStyle/>
          <a:p>
            <a:endParaRPr lang="en-AU">
              <a:solidFill>
                <a:srgbClr val="FFFFFF"/>
              </a:solidFill>
            </a:endParaRPr>
          </a:p>
        </p:txBody>
      </p:sp>
    </p:spTree>
    <p:extLst>
      <p:ext uri="{BB962C8B-B14F-4D97-AF65-F5344CB8AC3E}">
        <p14:creationId xmlns:p14="http://schemas.microsoft.com/office/powerpoint/2010/main" val="3057010625"/>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82BF804D77B9F4B8101C44AAC7042C1" ma:contentTypeVersion="15" ma:contentTypeDescription="Create a new document." ma:contentTypeScope="" ma:versionID="146ad59bd334d8a285c3470ead92a6ed">
  <xsd:schema xmlns:xsd="http://www.w3.org/2001/XMLSchema" xmlns:xs="http://www.w3.org/2001/XMLSchema" xmlns:p="http://schemas.microsoft.com/office/2006/metadata/properties" xmlns:ns2="c9ddfc88-c063-46cd-9bcd-749d5d0f601c" xmlns:ns3="2958b3e7-32c7-4f82-9e63-bdd80aa37cd8" targetNamespace="http://schemas.microsoft.com/office/2006/metadata/properties" ma:root="true" ma:fieldsID="a8058fdbb332752fe64202ebb75b11eb" ns2:_="" ns3:_="">
    <xsd:import namespace="c9ddfc88-c063-46cd-9bcd-749d5d0f601c"/>
    <xsd:import namespace="2958b3e7-32c7-4f82-9e63-bdd80aa37cd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ddfc88-c063-46cd-9bcd-749d5d0f60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d7f62520-24de-42a1-8be0-d6923e0229a0"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958b3e7-32c7-4f82-9e63-bdd80aa37cd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eff1195-88cf-449e-9510-c1825d6df817}" ma:internalName="TaxCatchAll" ma:showField="CatchAllData" ma:web="2958b3e7-32c7-4f82-9e63-bdd80aa37cd8">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BA3DADC-B0A1-40E9-BC60-F5B051EF5F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9ddfc88-c063-46cd-9bcd-749d5d0f601c"/>
    <ds:schemaRef ds:uri="2958b3e7-32c7-4f82-9e63-bdd80aa37c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FF6EDB3-E292-4F6B-B28C-880DDE5A837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223</TotalTime>
  <Words>244</Words>
  <Application>Microsoft Office PowerPoint</Application>
  <PresentationFormat>Widescreen</PresentationFormat>
  <Paragraphs>20</Paragraphs>
  <Slides>14</Slides>
  <Notes>0</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Roboto</vt:lpstr>
      <vt:lpstr>Office Theme</vt:lpstr>
      <vt:lpstr>Group Discussion Critical Infrastructure</vt:lpstr>
      <vt:lpstr>Critical Infrastructure</vt:lpstr>
      <vt:lpstr>Communications</vt:lpstr>
      <vt:lpstr>Financial services and markets</vt:lpstr>
      <vt:lpstr>Data storage or processing</vt:lpstr>
      <vt:lpstr>Defence Industry</vt:lpstr>
      <vt:lpstr>Higher education and research</vt:lpstr>
      <vt:lpstr>Energy</vt:lpstr>
      <vt:lpstr>Food and grocery</vt:lpstr>
      <vt:lpstr>Health care and medical</vt:lpstr>
      <vt:lpstr>Transport</vt:lpstr>
      <vt:lpstr>Water and sewerage</vt:lpstr>
      <vt:lpstr>Space Technology</vt:lpstr>
      <vt:lpstr>Why protect critical infrastructure?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Duncan Burck</dc:creator>
  <cp:lastModifiedBy>Duncan Burck</cp:lastModifiedBy>
  <cp:revision>8</cp:revision>
  <dcterms:created xsi:type="dcterms:W3CDTF">2023-02-11T22:58:31Z</dcterms:created>
  <dcterms:modified xsi:type="dcterms:W3CDTF">2023-03-05T05:40:14Z</dcterms:modified>
</cp:coreProperties>
</file>